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закладки для книги.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inyt-ka.ru/wp-content/uploads/2019/07/zakladk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13971"/>
            <a:ext cx="4608512" cy="316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92080" y="2276872"/>
            <a:ext cx="38519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Очень простая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закладочка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цветной бумаги, которая называется “галстук”.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Сделать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ее совсем несложно, так что справиться с этим сможет абсолютно каждый ребенок. Вот так будет выглядеть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https://minyt-ka.ru/wp-content/uploads/2019/07/zakladk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38537"/>
            <a:ext cx="4536503" cy="338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48064" y="1484784"/>
            <a:ext cx="37444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Всего нам понадобится четыре длинных полоски цветной бумаги. Важно, чтобы они были одинаковой ширины.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Здесь использованы белый и оранжевый цвета.</a:t>
            </a:r>
          </a:p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Итак, шаг первый. К полоске белой бумаге перпендикулярно приклеиваем белую и оранжевую при помощи двухстороннего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скотча, или клея.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дом\Desktop\zakladk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23678"/>
            <a:ext cx="4536503" cy="310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148064" y="1988841"/>
            <a:ext cx="3672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Затем поверх них приклеиваем еще одну оранжевую, как показано на фото.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дом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518296"/>
            <a:ext cx="2808311" cy="198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ом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07085"/>
            <a:ext cx="2880320" cy="19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91880" y="2348880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Начинаем плетение. Аккуратно загибаем полоски одну за другой.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дом\Desktop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65" y="1455921"/>
            <a:ext cx="2886607" cy="197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ом\Desktop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224" y="3425180"/>
            <a:ext cx="2759030" cy="196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07904" y="18448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Продолжаем до тех пор, пока не дойдем до конца.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дом\Desktop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7909"/>
            <a:ext cx="4312698" cy="313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1628800"/>
            <a:ext cx="4139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 этого обрезаем лишнее. В верхней части закладки дыроколом проделываем отверстие и вдеваем в него ниточку. “Галстук” для книги готов!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142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Мастер-класс по изготовлению закладки для книги.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198</cp:revision>
  <dcterms:created xsi:type="dcterms:W3CDTF">2013-09-30T22:23:58Z</dcterms:created>
  <dcterms:modified xsi:type="dcterms:W3CDTF">2020-04-22T13:02:49Z</dcterms:modified>
</cp:coreProperties>
</file>